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10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084" autoAdjust="0"/>
  </p:normalViewPr>
  <p:slideViewPr>
    <p:cSldViewPr snapToGrid="0">
      <p:cViewPr varScale="1">
        <p:scale>
          <a:sx n="94" d="100"/>
          <a:sy n="94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F77B5-4C98-48EF-9B27-F293B81FDC0C}" type="datetimeFigureOut">
              <a:rPr lang="de-DE" smtClean="0"/>
              <a:t>28.06.2018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479DE-ECEF-4164-9621-85F6E8D462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3272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509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82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971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389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967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5706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179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34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BFC5F-6087-49F0-9ABA-08C20685B691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5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8BF-3FF3-483A-BCDB-37F86BE7A92B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86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0C6D-1D13-4330-B059-E079C2B0DB70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64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8B9DB-9FCD-4BA5-AC98-087AD3505D8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57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B819-B7F7-4E8A-BA6B-088E13EE99F7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28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C4AF8-5532-4203-80CF-748E22FD67E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64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7C734-C7F2-44AB-B1AD-5CF0E18E1A4B}" type="datetime1">
              <a:rPr lang="de-DE" smtClean="0"/>
              <a:t>28.06.2018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84295-0647-48A2-AEA8-B12007EADAA8}" type="datetime1">
              <a:rPr lang="de-DE" smtClean="0"/>
              <a:t>28.06.2018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42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8ED84-6B8E-4C4C-B7C2-CC9B629E6ED8}" type="datetime1">
              <a:rPr lang="de-DE" smtClean="0"/>
              <a:t>28.06.2018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38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19579-72B1-489D-A57D-224B54760062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30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4E6D1-6056-4088-9E3F-1811C92458F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723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776DD-E882-453D-9713-16CBDD3D3C4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37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720000"/>
            <a:ext cx="9144000" cy="2232000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Gruppe M: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Digital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Waitingroom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</p:spTree>
    <p:extLst>
      <p:ext uri="{BB962C8B-B14F-4D97-AF65-F5344CB8AC3E}">
        <p14:creationId xmlns:p14="http://schemas.microsoft.com/office/powerpoint/2010/main" val="10031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09040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Gliederung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2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78AF473-67D7-433F-9588-94F11D4010BD}"/>
              </a:ext>
            </a:extLst>
          </p:cNvPr>
          <p:cNvSpPr txBox="1"/>
          <p:nvPr/>
        </p:nvSpPr>
        <p:spPr>
          <a:xfrm>
            <a:off x="4408529" y="2081066"/>
            <a:ext cx="33657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Zielerklärung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Zeitlicher Ablauf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Use Cases / Demo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Infrastruktur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Implementierung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Backend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Frontend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08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Infrastruktur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3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8E15F3C-5E92-44D0-8591-CEAE69773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883" y="2098996"/>
            <a:ext cx="10458557" cy="352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66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4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73723"/>
          </a:xfrm>
        </p:spPr>
        <p:txBody>
          <a:bodyPr anchor="t"/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Startseite</a:t>
            </a:r>
          </a:p>
        </p:txBody>
      </p: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3F17F97A-C823-5944-A7EC-F7EECD32E6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b="2802"/>
          <a:stretch/>
        </p:blipFill>
        <p:spPr>
          <a:xfrm>
            <a:off x="889000" y="2354376"/>
            <a:ext cx="5735320" cy="28641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Inhaltsplatzhalter 8">
            <a:extLst>
              <a:ext uri="{FF2B5EF4-FFF2-40B4-BE49-F238E27FC236}">
                <a16:creationId xmlns:a16="http://schemas.microsoft.com/office/drawing/2014/main" id="{672823A0-06DB-4847-853D-45A6AEE3E8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8138" y="1171811"/>
            <a:ext cx="357486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924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5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5244"/>
            <a:ext cx="9144000" cy="973723"/>
          </a:xfrm>
        </p:spPr>
        <p:txBody>
          <a:bodyPr anchor="t">
            <a:normAutofit/>
          </a:bodyPr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Patienten-Warteliste</a:t>
            </a:r>
          </a:p>
        </p:txBody>
      </p:sp>
      <p:pic>
        <p:nvPicPr>
          <p:cNvPr id="12" name="Inhaltsplatzhalter 7">
            <a:extLst>
              <a:ext uri="{FF2B5EF4-FFF2-40B4-BE49-F238E27FC236}">
                <a16:creationId xmlns:a16="http://schemas.microsoft.com/office/drawing/2014/main" id="{6480F124-9298-4A4C-83C8-B8A65B3B2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208" y="2396402"/>
            <a:ext cx="5745480" cy="27600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Inhaltsplatzhalter 11">
            <a:extLst>
              <a:ext uri="{FF2B5EF4-FFF2-40B4-BE49-F238E27FC236}">
                <a16:creationId xmlns:a16="http://schemas.microsoft.com/office/drawing/2014/main" id="{BD9604C3-B6EC-C044-9006-CF28F7807E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288" y="1171811"/>
            <a:ext cx="355751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3591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6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9407" y="817474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Endpoints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E553AA2C-BE2E-4CEF-B05E-5FFB2E9E34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280" y="2218701"/>
            <a:ext cx="11521440" cy="251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7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Database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43E587D-888C-426A-95B7-500269EC29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1145" y="2245154"/>
            <a:ext cx="5304048" cy="2448022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B864F6B7-958E-4B10-A8B6-19F57F2DAD8D}"/>
              </a:ext>
            </a:extLst>
          </p:cNvPr>
          <p:cNvSpPr txBox="1"/>
          <p:nvPr/>
        </p:nvSpPr>
        <p:spPr>
          <a:xfrm>
            <a:off x="3481218" y="1551855"/>
            <a:ext cx="2492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MongoDB</a:t>
            </a:r>
            <a:r>
              <a:rPr lang="de-DE" sz="2000" dirty="0"/>
              <a:t>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Collections</a:t>
            </a:r>
          </a:p>
        </p:txBody>
      </p:sp>
    </p:spTree>
    <p:extLst>
      <p:ext uri="{BB962C8B-B14F-4D97-AF65-F5344CB8AC3E}">
        <p14:creationId xmlns:p14="http://schemas.microsoft.com/office/powerpoint/2010/main" val="3686968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8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Aufgaben &amp;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252C877-67A1-44A3-9BBD-D2E5196F1C89}"/>
              </a:ext>
            </a:extLst>
          </p:cNvPr>
          <p:cNvSpPr txBox="1"/>
          <p:nvPr/>
        </p:nvSpPr>
        <p:spPr>
          <a:xfrm>
            <a:off x="2319032" y="2046569"/>
            <a:ext cx="7833876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Ausliefern des </a:t>
            </a:r>
            <a:r>
              <a:rPr lang="de-DE" sz="3200" dirty="0" err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Frontends</a:t>
            </a: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Login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Session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Schnittstelle zwischen DB und Frontend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Errechnen der Wartezeit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cs typeface="Times New Roman" panose="02020603050405020304" pitchFamily="18" charset="0"/>
            </a:endParaRPr>
          </a:p>
          <a:p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623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135</Words>
  <Application>Microsoft Office PowerPoint</Application>
  <PresentationFormat>Breitbild</PresentationFormat>
  <Paragraphs>54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</vt:lpstr>
      <vt:lpstr>Gruppe M: Digital Waitingroom</vt:lpstr>
      <vt:lpstr>Gliederung  </vt:lpstr>
      <vt:lpstr>Infrastruktur  </vt:lpstr>
      <vt:lpstr>Startseite</vt:lpstr>
      <vt:lpstr>Patienten-Warteliste</vt:lpstr>
      <vt:lpstr>Backend Endpoints</vt:lpstr>
      <vt:lpstr>Backend Database</vt:lpstr>
      <vt:lpstr>Backend Aufgaben &amp;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Marius</dc:creator>
  <cp:lastModifiedBy>marius</cp:lastModifiedBy>
  <cp:revision>150</cp:revision>
  <dcterms:created xsi:type="dcterms:W3CDTF">2017-01-08T14:08:45Z</dcterms:created>
  <dcterms:modified xsi:type="dcterms:W3CDTF">2018-06-28T18:59:08Z</dcterms:modified>
</cp:coreProperties>
</file>

<file path=docProps/thumbnail.jpeg>
</file>